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76BC4F77-257F-4161-A278-DD8686589A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9D75151A-7802-45F9-8E65-FF5937DF01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5CEEBB1C-8C55-4FB8-A301-543BF01CBB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0.28999999999999998</c:v>
                </c:pt>
                <c:pt idx="1">
                  <c:v>0.36</c:v>
                </c:pt>
                <c:pt idx="2">
                  <c:v>0.3</c:v>
                </c:pt>
                <c:pt idx="3">
                  <c:v>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29%</c:v>
                  </c:pt>
                  <c:pt idx="1">
                    <c:v>36%</c:v>
                  </c:pt>
                  <c:pt idx="2">
                    <c:v>30%</c:v>
                  </c:pt>
                  <c:pt idx="3">
                    <c:v>5%</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17A829D2-2E84-4AB4-B446-96E3F9C1D7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420B5904-F079-477F-81B4-24F02D6496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0C2EE261-AAAE-44E8-AA1B-C2AC57F506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0.52</c:v>
                </c:pt>
                <c:pt idx="3">
                  <c:v>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0%</c:v>
                  </c:pt>
                  <c:pt idx="1">
                    <c:v>17%</c:v>
                  </c:pt>
                  <c:pt idx="2">
                    <c:v>52%</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0.77</c:v>
                </c:pt>
                <c:pt idx="2">
                  <c:v>0.86</c:v>
                </c:pt>
                <c:pt idx="3">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113557B1-5DB8-4976-B849-4E3608C4A48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BA5A5272-6B23-4BBB-9444-5EEB09EA2BB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92A953B8-5C06-49E5-A8AC-C36DB06809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0.23</c:v>
                </c:pt>
                <c:pt idx="2">
                  <c:v>0.14000000000000001</c:v>
                </c:pt>
                <c:pt idx="3">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83%</c:v>
                  </c:pt>
                  <c:pt idx="1">
                    <c:v>77%</c:v>
                  </c:pt>
                  <c:pt idx="2">
                    <c:v>86%</c:v>
                  </c:pt>
                  <c:pt idx="3">
                    <c:v>92%</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0.83</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3B648707-1278-494B-9EF7-26ADA95293A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225EFEAA-FE40-4E0E-9924-5E1C09BC02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836E8D6-322D-47C8-9470-1EEE14C09B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5BB8C11-EFF0-4247-AE72-048E81AC40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0.17</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209319BF-6B6B-4745-8306-814D5A349C0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5083D17F-1B5E-4708-993B-F2F0EC05FBB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A390F5B-0EF8-4B44-BA73-F733AC6CAE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07C4B6A1-9826-4818-BBAF-5D8A46686D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82%</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0.82</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7EB32AE4-C61D-41CF-A4A8-10E9B36623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A681EF62-AF86-444E-90F7-451D92ED98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0.18</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82%</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0.88</c:v>
                </c:pt>
                <c:pt idx="1">
                  <c:v>0.78</c:v>
                </c:pt>
                <c:pt idx="2">
                  <c:v>0.88</c:v>
                </c:pt>
                <c:pt idx="3">
                  <c:v>0.85</c:v>
                </c:pt>
                <c:pt idx="4">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DB414474-AFFD-4C69-948C-12A4F25B82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C9A4E695-E637-4854-9ECE-EF804AD26FB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3B7EE419-279E-49B1-B8DA-2630D71748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5BE89BC3-5AA9-4AD1-9E10-C2300D3D581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0.12</c:v>
                </c:pt>
                <c:pt idx="1">
                  <c:v>0.22</c:v>
                </c:pt>
                <c:pt idx="2">
                  <c:v>0.12</c:v>
                </c:pt>
                <c:pt idx="3">
                  <c:v>0.15</c:v>
                </c:pt>
                <c:pt idx="4">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78%</c:v>
                  </c:pt>
                  <c:pt idx="2">
                    <c:v>88%</c:v>
                  </c:pt>
                  <c:pt idx="3">
                    <c:v>85%</c:v>
                  </c:pt>
                  <c:pt idx="4">
                    <c:v>83%</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c:v>
                </c:pt>
                <c:pt idx="2">
                  <c:v>0.83</c:v>
                </c:pt>
                <c:pt idx="3">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E0A7D60A-FD15-4B61-8DA4-E1E470E04D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F5F11012-FBCE-45FA-BA80-6CF7F23F5B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F03E6630-C340-4B20-95AC-37BF9775F7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0.17</c:v>
                </c:pt>
                <c:pt idx="3">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80%</c:v>
                  </c:pt>
                  <c:pt idx="2">
                    <c:v>83%</c:v>
                  </c:pt>
                  <c:pt idx="3">
                    <c:v>87%</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0.88</c:v>
                </c:pt>
                <c:pt idx="3">
                  <c:v>0.85</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24B13D3-725E-4917-8EBE-518069146E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126640EE-5318-45FF-8BFC-8383A85DC1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D7A0E996-27F7-41BB-B941-2AA908D537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086826F2-D7A0-4D62-93A1-3CE4023E02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0.12</c:v>
                </c:pt>
                <c:pt idx="3">
                  <c:v>0.15</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c:v>
                  </c:pt>
                  <c:pt idx="2">
                    <c:v>88%</c:v>
                  </c:pt>
                  <c:pt idx="3">
                    <c:v>85%</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0.87</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C8A5C45-9AF7-48E3-99D4-17F502ADF79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C104A49-23D6-4E6A-BEAA-913C93A5286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C1741290-E0DB-483A-99AB-67F57D9172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5A25CF5F-583F-44F9-89B6-E1E7DD33E7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0.13</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87%</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3979312F-415B-41DA-9DAC-D78A31ED9C0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3330DD06-F658-4E15-A276-72DC5D44234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91</c:v>
                </c:pt>
                <c:pt idx="2">
                  <c:v>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7</c:v>
                </c:pt>
                <c:pt idx="2">
                  <c:v>2</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47%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C13A21D5-F215-4D20-9DC3-ECA81BE055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84244A22-E531-4158-AFB6-70C684439B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5E1B9D01-5644-472A-B538-1E777F7274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7C2248A8-8320-4123-ABD5-34886AB382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9F9DBF61-96FB-4AAD-9E68-EA96E0C3A0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290D79EA-FFCB-4120-AB30-17EC2BE079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5</c:v>
                </c:pt>
                <c:pt idx="2">
                  <c:v>3</c:v>
                </c:pt>
                <c:pt idx="3">
                  <c:v>3</c:v>
                </c:pt>
                <c:pt idx="4">
                  <c:v>2</c:v>
                </c:pt>
                <c:pt idx="5">
                  <c:v>3</c:v>
                </c:pt>
                <c:pt idx="6">
                  <c:v>43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47%q</c:v>
                  </c:pt>
                  <c:pt idx="1">
                    <c:v>5%</c:v>
                  </c:pt>
                  <c:pt idx="2">
                    <c:v>3%</c:v>
                  </c:pt>
                  <c:pt idx="3">
                    <c:v>3%</c:v>
                  </c:pt>
                  <c:pt idx="4">
                    <c:v>2%</c:v>
                  </c:pt>
                  <c:pt idx="5">
                    <c:v>3%</c:v>
                  </c:pt>
                  <c:pt idx="6">
                    <c:v>43%</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B10EE987-54AA-4F9D-A093-F8AC5DB96D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D95BC583-FFED-42B7-A95B-86194D0F4A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51D4B1FC-5933-432B-8BA2-8D2CD18260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2E3A3F6-AE40-4996-998D-89D9BA3F08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E9F0E291-8CEA-4625-9598-9701B1AE78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10</c:v>
                </c:pt>
                <c:pt idx="2">
                  <c:v>6</c:v>
                </c:pt>
                <c:pt idx="3">
                  <c:v>3</c:v>
                </c:pt>
                <c:pt idx="4">
                  <c:v>14</c:v>
                </c:pt>
                <c:pt idx="5">
                  <c:v>4</c:v>
                </c:pt>
                <c:pt idx="6">
                  <c:v>32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50%</c:v>
                  </c:pt>
                  <c:pt idx="1">
                    <c:v>10%</c:v>
                  </c:pt>
                  <c:pt idx="2">
                    <c:v>6%p</c:v>
                  </c:pt>
                  <c:pt idx="3">
                    <c:v>3%</c:v>
                  </c:pt>
                  <c:pt idx="4">
                    <c:v>14%</c:v>
                  </c:pt>
                  <c:pt idx="5">
                    <c:v>4%</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22C6C2F-1BCF-47B3-B5EF-E910BFDF37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5A720CA9-F459-46E3-9A60-39CF887AE5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58259492-4BC8-484B-8B80-AF13D1E1EB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A9FC021D-E204-4A95-B369-C00C3746BF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8C697E6B-FF8E-4957-91B6-3DAED3B715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25%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75%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25</c:v>
                </c:pt>
                <c:pt idx="1">
                  <c:v>75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25%p</c:v>
                  </c:pt>
                  <c:pt idx="1">
                    <c:v>75%q</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F5C6F2C-5D78-46F9-A273-1C3AC61B37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CFD099E3-358F-4DFF-B152-5730815289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19C218EA-851F-41BC-A29D-B8DCD2D0A8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379542B1-1BA4-4D1C-BEC3-46CB27ACB5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0.62</c:v>
                </c:pt>
                <c:pt idx="1">
                  <c:v>0.37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62%</c:v>
                  </c:pt>
                  <c:pt idx="1">
                    <c:v>37%</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2C46C267-1A4A-4598-95DA-E3874FB543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6E1D3B1B-1CBD-474D-BDB2-AB2C5A2F79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8C8CDD08-FABE-45D9-94A7-DA67C4D361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7F38AAE7-1C91-4AF9-8B82-2A507D0179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0.56999999999999995</c:v>
                </c:pt>
                <c:pt idx="1">
                  <c:v>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57%</c:v>
                  </c:pt>
                  <c:pt idx="1">
                    <c:v>41%</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48A54A0A-6BC9-44BE-9258-DE0530FA82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452D9B93-5CD9-47E4-A789-68A9196682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26</c:v>
                </c:pt>
                <c:pt idx="1">
                  <c:v>74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26%</c:v>
                  </c:pt>
                  <c:pt idx="1">
                    <c:v>74%</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FC3AF063-E33D-4DF3-823B-294804FB9F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8D6224A2-60B0-4739-B1B5-40D3145FF1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644B1F96-748C-4AD0-A143-0EA3E1A216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DE9C9D45-FFEF-4075-995A-B9847AE0B9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F166B22B-7F65-4AEF-B833-5D1CE2BAAA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3498694A-5128-45B2-A318-4F1C861FA5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5CE0B2DB-0791-4E13-B88E-24F6BF599D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4EBBE41B-4C02-46B0-9E1F-5300F0DEFB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94225AB6-0656-466A-B9A4-22782A1D0A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3E555A9D-0C39-4260-A875-4C816B1E77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503ECCF0-FBF4-437A-9856-C06CA55A32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92</c:v>
                </c:pt>
                <c:pt idx="2">
                  <c:v>84</c:v>
                </c:pt>
                <c:pt idx="3">
                  <c:v>72</c:v>
                </c:pt>
                <c:pt idx="4">
                  <c:v>90</c:v>
                </c:pt>
                <c:pt idx="5">
                  <c:v>35</c:v>
                </c:pt>
                <c:pt idx="6">
                  <c:v>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82%</c:v>
                  </c:pt>
                  <c:pt idx="1">
                    <c:v>92%</c:v>
                  </c:pt>
                  <c:pt idx="2">
                    <c:v>84%</c:v>
                  </c:pt>
                  <c:pt idx="3">
                    <c:v>72%</c:v>
                  </c:pt>
                  <c:pt idx="4">
                    <c:v>90%</c:v>
                  </c:pt>
                  <c:pt idx="5">
                    <c:v>35%</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BCB4CF1E-1D40-40AF-B28C-1B1209C6F1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15C193B0-806A-40E7-98E6-EDD1958B7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87563D0B-899A-493F-AC5B-77C1E012A5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9D7EFFAB-6850-4446-B812-B8BCEE6202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r>
                      <a:rPr lang="en-GB"/>
                      <a:t>84%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E36-4621-A2A8-3ADDA83CA04C}"/>
                </c:ext>
              </c:extLst>
            </c:dLbl>
            <c:dLbl>
              <c:idx val="5"/>
              <c:tx>
                <c:rich>
                  <a:bodyPr/>
                  <a:lstStyle/>
                  <a:p>
                    <a:fld id="{81947AE1-102E-4472-97D9-A043646162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AF781D6C-FC0B-48CB-B2C4-A3AD941901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89</c:v>
                </c:pt>
                <c:pt idx="2">
                  <c:v>73</c:v>
                </c:pt>
                <c:pt idx="3">
                  <c:v>71</c:v>
                </c:pt>
                <c:pt idx="4">
                  <c:v>84</c:v>
                </c:pt>
                <c:pt idx="5">
                  <c:v>44</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c:v>
                  </c:pt>
                  <c:pt idx="1">
                    <c:v>89%</c:v>
                  </c:pt>
                  <c:pt idx="2">
                    <c:v>73%</c:v>
                  </c:pt>
                  <c:pt idx="3">
                    <c:v>71%</c:v>
                  </c:pt>
                  <c:pt idx="4">
                    <c:v>84%q</c:v>
                  </c:pt>
                  <c:pt idx="5">
                    <c:v>44%</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52</c:v>
                </c:pt>
                <c:pt idx="1">
                  <c:v>31</c:v>
                </c:pt>
                <c:pt idx="2">
                  <c:v>13</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43</c:v>
                </c:pt>
                <c:pt idx="1">
                  <c:v>32</c:v>
                </c:pt>
                <c:pt idx="2">
                  <c:v>16</c:v>
                </c:pt>
                <c:pt idx="3">
                  <c:v>6</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2AB0201C-9958-4599-A255-81D2562E9B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7E07547-A2FC-46D5-AC12-2D6A1567DC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100%</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B293EA2-8477-4CDE-BB45-2337FAA443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C45CCAB-4F93-4F61-9B48-6822AFBFDE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26</c:v>
                </c:pt>
                <c:pt idx="2">
                  <c:v>66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5</c:v>
                </c:pt>
                <c:pt idx="1">
                  <c:v>42</c:v>
                </c:pt>
                <c:pt idx="2">
                  <c:v>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13</c:v>
                </c:pt>
                <c:pt idx="2">
                  <c:v>30</c:v>
                </c:pt>
                <c:pt idx="3">
                  <c:v>15</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25</c:v>
                </c:pt>
                <c:pt idx="2">
                  <c:v>19</c:v>
                </c:pt>
                <c:pt idx="3">
                  <c:v>19</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1.9E-2</c:v>
                </c:pt>
                <c:pt idx="1">
                  <c:v>0.152</c:v>
                </c:pt>
                <c:pt idx="2">
                  <c:v>0.23699999999999999</c:v>
                </c:pt>
                <c:pt idx="3">
                  <c:v>0.20899999999999999</c:v>
                </c:pt>
                <c:pt idx="4">
                  <c:v>0.38200000000000001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2.4E-2</c:v>
                </c:pt>
                <c:pt idx="1">
                  <c:v>0.182</c:v>
                </c:pt>
                <c:pt idx="2">
                  <c:v>0.27</c:v>
                </c:pt>
                <c:pt idx="3">
                  <c:v>0.22600000000000001</c:v>
                </c:pt>
                <c:pt idx="4">
                  <c:v>0.29699999999999999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8</c:v>
                </c:pt>
                <c:pt idx="2">
                  <c:v>27</c:v>
                </c:pt>
                <c:pt idx="3">
                  <c:v>21</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15</c:v>
                </c:pt>
                <c:pt idx="2">
                  <c:v>21</c:v>
                </c:pt>
                <c:pt idx="3">
                  <c:v>23</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22</c:v>
                </c:pt>
                <c:pt idx="2">
                  <c:v>28</c:v>
                </c:pt>
                <c:pt idx="3">
                  <c:v>16</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30</c:v>
                </c:pt>
                <c:pt idx="2">
                  <c:v>21</c:v>
                </c:pt>
                <c:pt idx="3">
                  <c:v>13</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838AFBDB-01DE-4E6A-8040-2220ADF268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550B72B4-E2B9-49EC-A82A-4D296509AF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EF027152-B620-48ED-B376-9F6989EF61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884F21DC-0E65-4B88-8AC5-05A1CA7B5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0.93</c:v>
                </c:pt>
                <c:pt idx="1">
                  <c:v>0</c:v>
                </c:pt>
                <c:pt idx="2">
                  <c:v>0.03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93%</c:v>
                  </c:pt>
                  <c:pt idx="1">
                    <c:v>-</c:v>
                  </c:pt>
                  <c:pt idx="2">
                    <c:v>3%</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EB459C52-0C38-42E6-BE92-0377C57BDC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CA284A70-BAF2-4A9C-B732-14B2D88F38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527B39CF-1DD4-4DD4-81EF-A56B61E415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DB90884-6DAC-4746-A671-3BB399EFDE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0.77</c:v>
                </c:pt>
                <c:pt idx="1">
                  <c:v>0.02</c:v>
                </c:pt>
                <c:pt idx="2">
                  <c:v>0.14000000000000001</c:v>
                </c:pt>
                <c:pt idx="3">
                  <c:v>0.04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77%</c:v>
                  </c:pt>
                  <c:pt idx="1">
                    <c:v>2%</c:v>
                  </c:pt>
                  <c:pt idx="2">
                    <c:v>14%</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6</c:v>
                </c:pt>
                <c:pt idx="2">
                  <c:v>33</c:v>
                </c:pt>
                <c:pt idx="3">
                  <c:v>18</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17</c:v>
                </c:pt>
                <c:pt idx="2">
                  <c:v>27</c:v>
                </c:pt>
                <c:pt idx="3">
                  <c:v>20</c:v>
                </c:pt>
                <c:pt idx="4">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10</c:v>
                </c:pt>
                <c:pt idx="1">
                  <c:v>21</c:v>
                </c:pt>
                <c:pt idx="2">
                  <c:v>45</c:v>
                </c:pt>
                <c:pt idx="3">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35</c:v>
                </c:pt>
                <c:pt idx="2">
                  <c:v>34</c:v>
                </c:pt>
                <c:pt idx="3">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37</c:v>
                </c:pt>
                <c:pt idx="2">
                  <c:v>10</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66</c:v>
                </c:pt>
                <c:pt idx="1">
                  <c:v>25</c:v>
                </c:pt>
                <c:pt idx="2">
                  <c:v>3</c:v>
                </c:pt>
                <c:pt idx="3">
                  <c:v>3</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52</c:v>
                </c:pt>
                <c:pt idx="2">
                  <c:v>14</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34</c:v>
                </c:pt>
                <c:pt idx="1">
                  <c:v>52</c:v>
                </c:pt>
                <c:pt idx="2">
                  <c:v>13</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C5A6F1E4-C293-4D63-A81E-EF2E2B2766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948AB59-FE96-41CD-8F82-9092B66EB2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41A51BC4-CB23-44D2-9815-B313296CD4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FCBDCB13-C834-4CD4-B303-C550443001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C5E46D46-1137-421D-A42E-890148D48E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C2813D1F-58F7-4BE8-A197-30ACA49B3C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F5A26246-4FBF-46D6-AA09-72909FDE24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8550B380-7989-47C3-91A4-D688DC1F66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483C0850-3C51-49BF-962B-72E32B24D7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F55C5F1-0451-4841-87FE-8891A48474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DE1052C4-279F-48A8-9EFC-B94744C5C6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DAF4B334-C3CA-415C-86AD-DDC0C39099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FAC435BA-769B-4754-973D-4E35C33BBC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B3DB7378-63AD-4A19-8E47-E36E9887F2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71C7751A-5EA3-4CA1-BB48-D5F5BCB40E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3677B376-2496-4317-860D-541E57AE6F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9FEA5140-974D-4205-A293-FA22A4B09E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F0E9AFD0-BABA-4777-B5B6-5FAD0CB1E2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8598AB0C-6B1B-442E-9CA4-CDCDD17822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A3DA5CB9-F00B-49E8-8A2B-789A564581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66</c:v>
                </c:pt>
                <c:pt idx="1">
                  <c:v>34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66%</c:v>
                  </c:pt>
                  <c:pt idx="1">
                    <c:v>34%</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B0BA3848-9445-4244-8C12-1BCD78622A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F76EB2ED-3927-4070-BB38-373EE3A944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5C50BB15-CC76-4637-8796-F870725FCF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E512B4B1-B0CD-4D0B-B55C-187C75923F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2FC0B20F-84DF-461C-B5BD-A9511112E5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68E6B6E5-FFD4-4314-9455-F0918774E6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44</c:v>
                </c:pt>
                <c:pt idx="1">
                  <c:v>37</c:v>
                </c:pt>
                <c:pt idx="2">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42</c:v>
                </c:pt>
                <c:pt idx="1">
                  <c:v>50</c:v>
                </c:pt>
                <c:pt idx="2">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65AD1748-9625-4825-99C5-BB737F7E4F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71%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061A077F-AE16-4F66-9572-234944CED6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7BA86765-A0A3-491E-918E-3AB54092FB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3D620C9D-B46A-4C31-9D3B-E1BAF46557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60DC0FF-ABE2-4EBD-A899-B857C25400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64</c:v>
                </c:pt>
                <c:pt idx="1">
                  <c:v>7</c:v>
                </c:pt>
                <c:pt idx="2">
                  <c:v>71</c:v>
                </c:pt>
                <c:pt idx="3">
                  <c:v>29</c:v>
                </c:pt>
                <c:pt idx="4">
                  <c:v>21</c:v>
                </c:pt>
                <c:pt idx="5">
                  <c:v>15</c:v>
                </c:pt>
                <c:pt idx="6">
                  <c:v>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64%</c:v>
                  </c:pt>
                  <c:pt idx="1">
                    <c:v>7%</c:v>
                  </c:pt>
                  <c:pt idx="2">
                    <c:v>71%p</c:v>
                  </c:pt>
                  <c:pt idx="3">
                    <c:v>29%</c:v>
                  </c:pt>
                  <c:pt idx="4">
                    <c:v>21%</c:v>
                  </c:pt>
                  <c:pt idx="5">
                    <c:v>15%</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860FA16D-D550-43AD-9A76-CF09E790C0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3A7A52E1-5A9A-471C-A0F7-94ED64DBF3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3F2AA983-E73B-4B82-B5A5-72BE9B4CB8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41EAFABC-8789-425E-8E0E-5343C949B6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AE2D0A39-94CB-466A-8904-50E0BBB956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1CC6001C-313C-4CEE-AE00-CCB8A35D36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14</c:v>
                </c:pt>
                <c:pt idx="2">
                  <c:v>35</c:v>
                </c:pt>
                <c:pt idx="3">
                  <c:v>45</c:v>
                </c:pt>
                <c:pt idx="4">
                  <c:v>10</c:v>
                </c:pt>
                <c:pt idx="5">
                  <c:v>14</c:v>
                </c:pt>
                <c:pt idx="6">
                  <c:v>13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27%</c:v>
                  </c:pt>
                  <c:pt idx="1">
                    <c:v>14%</c:v>
                  </c:pt>
                  <c:pt idx="2">
                    <c:v>35%</c:v>
                  </c:pt>
                  <c:pt idx="3">
                    <c:v>45%</c:v>
                  </c:pt>
                  <c:pt idx="4">
                    <c:v>10%</c:v>
                  </c:pt>
                  <c:pt idx="5">
                    <c:v>14%</c:v>
                  </c:pt>
                  <c:pt idx="6">
                    <c:v>13%</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37</c:v>
                </c:pt>
                <c:pt idx="2">
                  <c:v>8</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37</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c:v>
                </c:pt>
                <c:pt idx="1">
                  <c:v>0.75</c:v>
                </c:pt>
                <c:pt idx="2">
                  <c:v>0.86</c:v>
                </c:pt>
                <c:pt idx="3">
                  <c:v>0.86</c:v>
                </c:pt>
                <c:pt idx="4">
                  <c:v>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A78DDC07-4B7E-4EFE-86C3-1C20FE9BE0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1AD74785-DD2F-4910-AF58-04A139B17C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86658CF5-E788-431F-9735-FBE239E30F8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9BE5668D-1BC9-4633-965F-412018BF26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c:v>
                </c:pt>
                <c:pt idx="1">
                  <c:v>0.25</c:v>
                </c:pt>
                <c:pt idx="2">
                  <c:v>0.14000000000000001</c:v>
                </c:pt>
                <c:pt idx="3">
                  <c:v>0.14000000000000001</c:v>
                </c:pt>
                <c:pt idx="4">
                  <c:v>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c:v>
                  </c:pt>
                  <c:pt idx="1">
                    <c:v>75%</c:v>
                  </c:pt>
                  <c:pt idx="2">
                    <c:v>86%</c:v>
                  </c:pt>
                  <c:pt idx="3">
                    <c:v>86%</c:v>
                  </c:pt>
                  <c:pt idx="4">
                    <c:v>80%</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HERTFORDSHIRE AND WEST ESSEX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HERTFORDSHIRE AND WEST ESSEX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HERTFORDSHIRE AND WEST ESSEX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HERTFORDSHIRE AND WEST ESSEX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HERTFORDSHIRE AND WEST ESSEX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HERTFORDSHIRE AND WEST ESSEX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62800144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16235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63640630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to monitor blood sugar levels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97856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HERTFORDSHIRE AND WEST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7438666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69929002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7%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4% selected ‘Type 1’, 3%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(451); Type 2, ICS (569)).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57647355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51989708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4154661400"/>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41564675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5373786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(391); Type 2, National (19,941), ICS (459))</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8206103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99388435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(391); Type 2, National (22,278), ICS (531))</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90223944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83042433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(336); Type 2, National (21,082), ICS (491))</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0298321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8623494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(449); Type 2, National (24,180), ICS (568))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25324072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420334324"/>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277880460"/>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076090648"/>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4944606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(429); Type 2, National (22,482), ICS (532))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55379930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5701320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6167047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66717437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72314781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56727695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41277261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8500965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6897130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(435); Type 2, National (22,670), ICS (540))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6530909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72776189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51814497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416836608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54325099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74268138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64270002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7517880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61758926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(449); Type 2, National (24,076), ICS (563))</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7052574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8216569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3829555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9396820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78084518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5545020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08910978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1678711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(450); Type 2, National (24,153), ICS (565))</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1393781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4972548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91415563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66809196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1914741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2340685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84368257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74317848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1995260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(450); Type 2, National (24,135), ICS (567))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1148337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414099837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45438710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11664583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3529719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4380491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09372540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41304807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565383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(449); Type 2, National (24,084), ICS (566))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0825952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4819842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7708925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28635493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416461867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7516577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80033990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6401065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6374156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(450); Type 2, National (24,070), ICS (569))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7276313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098533681"/>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5137513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059887108"/>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407420108"/>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3806811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796089425"/>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0782872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1298465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(450); Type 2, National (24,260), ICS (568))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7250856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13413314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65728572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6409912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11253774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15223531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1330712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7259463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1466742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(449); Type 2, National (24,267), ICS (568))</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86403588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78902032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1081313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5673070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13417608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898640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8625040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6387802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9740352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(449); Type 2, National (24,196), ICS (571))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1695118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5059610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25292272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(448); Type 2, National (24,019), ICS (567))</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88923653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00755809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(204); Type 2, National (11,860), ICS (299))</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08161752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71044891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(436); Type 2, National (21,228), ICS (511))</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6475631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419447138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(434); Type 2, National (20,915), ICS (498))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6634994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08739117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(413); Type 2, National (20,086), ICS (485))</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64544427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49690794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(425); Type 2, National (21,890), ICS (510))</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82315545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86178531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(402); Type 2, National (18,585), ICS (435))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44704099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79409805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88560306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77259948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8982355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98844551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5867598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825860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(436); Type 2, National (22,580), ICS (533))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78242702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075700569"/>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014548884"/>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4052850121"/>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925447705"/>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52880633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(327); Type 2, National (12,350), ICS (295))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49132966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38261254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48343591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82697932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00629979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01474853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67440097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38426080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(432); Type 2, National (10,911), ICS (268))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2030914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99203497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21661083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572733959"/>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464781232"/>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0564255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534420939"/>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(427))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86225868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270663600"/>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74024875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38463814"/>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3893648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51478494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(533))</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HERTFORDSHIRE AND WEST ESSEX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2,560</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1,023</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40%</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451</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1,042</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1,518</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76927462"/>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507111354"/>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93573600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80901171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441888029"/>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406115270"/>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4108610337"/>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HERTFORDSHIRE AND WEST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13828003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901977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59889695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blood test check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648583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1903</TotalTime>
  <Words>5300</Words>
  <Application>Microsoft Office PowerPoint</Application>
  <PresentationFormat>Widescreen</PresentationFormat>
  <Paragraphs>806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 (Body)</vt:lpstr>
      <vt:lpstr>Arial</vt:lpstr>
      <vt:lpstr>Wingdings 3</vt:lpstr>
      <vt:lpstr>HelveticaNeueLT Std Lt Cn</vt:lpstr>
      <vt:lpstr>Segoe UI</vt:lpstr>
      <vt:lpstr>Roboto</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175</cp:revision>
  <cp:lastPrinted>2024-09-17T13:37:47Z</cp:lastPrinted>
  <dcterms:created xsi:type="dcterms:W3CDTF">2024-06-17T14:42:21Z</dcterms:created>
  <dcterms:modified xsi:type="dcterms:W3CDTF">2024-12-04T10:54:40Z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